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353" r:id="rId9"/>
    <p:sldId id="357" r:id="rId10"/>
    <p:sldId id="341" r:id="rId11"/>
    <p:sldId id="351" r:id="rId12"/>
    <p:sldId id="356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83" d="100"/>
          <a:sy n="8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860699" y="2527438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962833"/>
            <a:ext cx="5380916" cy="3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1051321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117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1014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7304314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Look at the picture. What hobby is it? do you think it is a good hobby? Why or why not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5" y="3474738"/>
            <a:ext cx="7316275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1425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2011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1791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0765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48" y="2042185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757476"/>
            <a:ext cx="28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6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6856" y="5000312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73413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72217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6" y="3474738"/>
            <a:ext cx="6734138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10470" y="3965877"/>
            <a:ext cx="768270" cy="10344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6703" y="5989649"/>
            <a:ext cx="1883767" cy="578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68588" y="5325647"/>
            <a:ext cx="768269" cy="6640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8692" y="5936242"/>
            <a:ext cx="67423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926" y="5000312"/>
            <a:ext cx="6734138" cy="6712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6929783" y="2966224"/>
            <a:ext cx="4656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prepare students for the listening text</a:t>
            </a:r>
            <a:endParaRPr lang="en-US" sz="6000" dirty="0"/>
          </a:p>
        </p:txBody>
      </p:sp>
      <p:pic>
        <p:nvPicPr>
          <p:cNvPr id="31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1" y="2765103"/>
            <a:ext cx="5468344" cy="2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594927" y="1503256"/>
            <a:ext cx="7157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B305E-63F3-45D8-8E66-EE19C8163A5A}"/>
              </a:ext>
            </a:extLst>
          </p:cNvPr>
          <p:cNvSpPr txBox="1"/>
          <p:nvPr/>
        </p:nvSpPr>
        <p:spPr>
          <a:xfrm>
            <a:off x="3224538" y="2703908"/>
            <a:ext cx="6096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/ she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38689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37493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49020-37B1-40E8-8CEF-8E45BF3C5D97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develop listening skills for </a:t>
            </a:r>
            <a:r>
              <a:rPr lang="vi-VN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2F3AEDD3-4E61-4F0C-9B91-356F1BBF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638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rgbClr val="F7941E"/>
                </a:solidFill>
              </a:rPr>
              <a:t>decorate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0877" y="320038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790" y="2361235"/>
            <a:ext cx="5342440" cy="3274399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benefit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20565" y="320038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2345" y="513724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5513773" y="1917539"/>
            <a:ext cx="6424256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2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492</Words>
  <Application>Microsoft Office PowerPoint</Application>
  <PresentationFormat>Widescreen</PresentationFormat>
  <Paragraphs>106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204</cp:revision>
  <dcterms:created xsi:type="dcterms:W3CDTF">2020-12-09T02:04:09Z</dcterms:created>
  <dcterms:modified xsi:type="dcterms:W3CDTF">2022-04-08T02:26:01Z</dcterms:modified>
</cp:coreProperties>
</file>